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0" r:id="rId2"/>
    <p:sldId id="264" r:id="rId3"/>
    <p:sldId id="260" r:id="rId4"/>
    <p:sldId id="256" r:id="rId5"/>
    <p:sldId id="257" r:id="rId6"/>
    <p:sldId id="258" r:id="rId7"/>
    <p:sldId id="263" r:id="rId8"/>
    <p:sldId id="259" r:id="rId9"/>
    <p:sldId id="261" r:id="rId10"/>
    <p:sldId id="262" r:id="rId11"/>
    <p:sldId id="269" r:id="rId12"/>
    <p:sldId id="265" r:id="rId13"/>
    <p:sldId id="266" r:id="rId14"/>
    <p:sldId id="268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94" autoAdjust="0"/>
    <p:restoredTop sz="94660"/>
  </p:normalViewPr>
  <p:slideViewPr>
    <p:cSldViewPr snapToGrid="0">
      <p:cViewPr varScale="1">
        <p:scale>
          <a:sx n="72" d="100"/>
          <a:sy n="72" d="100"/>
        </p:scale>
        <p:origin x="8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1C90F-E672-4D54-B5A0-C3533CA6E071}" type="datetimeFigureOut">
              <a:rPr lang="en-IN" smtClean="0"/>
              <a:t>15-10-2016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CEE9D-1B57-4F43-9D6F-181DD8D1FC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9965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1C90F-E672-4D54-B5A0-C3533CA6E071}" type="datetimeFigureOut">
              <a:rPr lang="en-IN" smtClean="0"/>
              <a:t>15-10-2016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CEE9D-1B57-4F43-9D6F-181DD8D1FC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200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1C90F-E672-4D54-B5A0-C3533CA6E071}" type="datetimeFigureOut">
              <a:rPr lang="en-IN" smtClean="0"/>
              <a:t>15-10-2016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CEE9D-1B57-4F43-9D6F-181DD8D1FCC0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15868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1C90F-E672-4D54-B5A0-C3533CA6E071}" type="datetimeFigureOut">
              <a:rPr lang="en-IN" smtClean="0"/>
              <a:t>15-10-2016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CEE9D-1B57-4F43-9D6F-181DD8D1FC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94515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1C90F-E672-4D54-B5A0-C3533CA6E071}" type="datetimeFigureOut">
              <a:rPr lang="en-IN" smtClean="0"/>
              <a:t>15-10-2016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CEE9D-1B57-4F43-9D6F-181DD8D1FCC0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974199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1C90F-E672-4D54-B5A0-C3533CA6E071}" type="datetimeFigureOut">
              <a:rPr lang="en-IN" smtClean="0"/>
              <a:t>15-10-2016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CEE9D-1B57-4F43-9D6F-181DD8D1FC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0272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1C90F-E672-4D54-B5A0-C3533CA6E071}" type="datetimeFigureOut">
              <a:rPr lang="en-IN" smtClean="0"/>
              <a:t>15-10-2016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CEE9D-1B57-4F43-9D6F-181DD8D1FC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97252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1C90F-E672-4D54-B5A0-C3533CA6E071}" type="datetimeFigureOut">
              <a:rPr lang="en-IN" smtClean="0"/>
              <a:t>15-10-2016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CEE9D-1B57-4F43-9D6F-181DD8D1FC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5571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1C90F-E672-4D54-B5A0-C3533CA6E071}" type="datetimeFigureOut">
              <a:rPr lang="en-IN" smtClean="0"/>
              <a:t>15-10-2016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CEE9D-1B57-4F43-9D6F-181DD8D1FC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3444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1C90F-E672-4D54-B5A0-C3533CA6E071}" type="datetimeFigureOut">
              <a:rPr lang="en-IN" smtClean="0"/>
              <a:t>15-10-2016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CEE9D-1B57-4F43-9D6F-181DD8D1FC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2353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1C90F-E672-4D54-B5A0-C3533CA6E071}" type="datetimeFigureOut">
              <a:rPr lang="en-IN" smtClean="0"/>
              <a:t>15-10-2016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CEE9D-1B57-4F43-9D6F-181DD8D1FC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6701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1C90F-E672-4D54-B5A0-C3533CA6E071}" type="datetimeFigureOut">
              <a:rPr lang="en-IN" smtClean="0"/>
              <a:t>15-10-2016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CEE9D-1B57-4F43-9D6F-181DD8D1FC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5326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1C90F-E672-4D54-B5A0-C3533CA6E071}" type="datetimeFigureOut">
              <a:rPr lang="en-IN" smtClean="0"/>
              <a:t>15-10-2016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CEE9D-1B57-4F43-9D6F-181DD8D1FC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7369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1C90F-E672-4D54-B5A0-C3533CA6E071}" type="datetimeFigureOut">
              <a:rPr lang="en-IN" smtClean="0"/>
              <a:t>15-10-2016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CEE9D-1B57-4F43-9D6F-181DD8D1FC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7848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1C90F-E672-4D54-B5A0-C3533CA6E071}" type="datetimeFigureOut">
              <a:rPr lang="en-IN" smtClean="0"/>
              <a:t>15-10-2016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CEE9D-1B57-4F43-9D6F-181DD8D1FC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377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1C90F-E672-4D54-B5A0-C3533CA6E071}" type="datetimeFigureOut">
              <a:rPr lang="en-IN" smtClean="0"/>
              <a:t>15-10-2016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CEE9D-1B57-4F43-9D6F-181DD8D1FC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5767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31C90F-E672-4D54-B5A0-C3533CA6E071}" type="datetimeFigureOut">
              <a:rPr lang="en-IN" smtClean="0"/>
              <a:t>15-10-2016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C8CEE9D-1B57-4F43-9D6F-181DD8D1FC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7784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42261" y="2276053"/>
            <a:ext cx="4316807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IOS App Screenshots</a:t>
            </a:r>
          </a:p>
        </p:txBody>
      </p:sp>
    </p:spTree>
    <p:extLst>
      <p:ext uri="{BB962C8B-B14F-4D97-AF65-F5344CB8AC3E}">
        <p14:creationId xmlns:p14="http://schemas.microsoft.com/office/powerpoint/2010/main" val="1080696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072" y="610151"/>
            <a:ext cx="3936127" cy="52481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90" y="610152"/>
            <a:ext cx="3936126" cy="524816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72097" y="5864678"/>
            <a:ext cx="413087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Street Light Parameters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612072" y="5864677"/>
            <a:ext cx="413087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Battery Parameters</a:t>
            </a:r>
          </a:p>
        </p:txBody>
      </p:sp>
      <p:sp>
        <p:nvSpPr>
          <p:cNvPr id="6" name="Arrow: Right 5"/>
          <p:cNvSpPr/>
          <p:nvPr/>
        </p:nvSpPr>
        <p:spPr>
          <a:xfrm>
            <a:off x="5307637" y="2726753"/>
            <a:ext cx="689113" cy="507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463190" y="2990850"/>
            <a:ext cx="184635" cy="4253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87638" y="3364121"/>
            <a:ext cx="150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FFFF00"/>
                </a:solidFill>
              </a:rPr>
              <a:t>Tap here </a:t>
            </a:r>
          </a:p>
          <a:p>
            <a:r>
              <a:rPr lang="en-IN" sz="1200" dirty="0">
                <a:solidFill>
                  <a:srgbClr val="FFFF00"/>
                </a:solidFill>
              </a:rPr>
              <a:t>To enter Battery</a:t>
            </a:r>
          </a:p>
          <a:p>
            <a:r>
              <a:rPr lang="en-IN" sz="1200" dirty="0">
                <a:solidFill>
                  <a:srgbClr val="FFFF00"/>
                </a:solidFill>
              </a:rPr>
              <a:t>Parameters Page</a:t>
            </a:r>
          </a:p>
        </p:txBody>
      </p:sp>
    </p:spTree>
    <p:extLst>
      <p:ext uri="{BB962C8B-B14F-4D97-AF65-F5344CB8AC3E}">
        <p14:creationId xmlns:p14="http://schemas.microsoft.com/office/powerpoint/2010/main" val="2525715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64175" y="2752397"/>
            <a:ext cx="351262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Modification Suggested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 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Enviro Smart App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0" y="758219"/>
            <a:ext cx="3964573" cy="518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31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59" y="710733"/>
            <a:ext cx="3770594" cy="50274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025" y="604715"/>
            <a:ext cx="3850108" cy="51334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26919" y="5882813"/>
            <a:ext cx="413087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Connected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96809" y="5882812"/>
            <a:ext cx="413087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Lamp Configuration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530740" y="3554182"/>
            <a:ext cx="576000" cy="792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83496" y="4233827"/>
            <a:ext cx="1650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FF00"/>
                </a:solidFill>
              </a:rPr>
              <a:t>1</a:t>
            </a:r>
            <a:r>
              <a:rPr lang="en-IN" baseline="30000" dirty="0">
                <a:solidFill>
                  <a:srgbClr val="FFFF00"/>
                </a:solidFill>
              </a:rPr>
              <a:t>st</a:t>
            </a:r>
            <a:r>
              <a:rPr lang="en-IN" dirty="0">
                <a:solidFill>
                  <a:srgbClr val="FFFF00"/>
                </a:solidFill>
              </a:rPr>
              <a:t> Tap here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1848778" y="1385820"/>
            <a:ext cx="519640" cy="5619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343018" y="1768950"/>
            <a:ext cx="1352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FF00"/>
                </a:solidFill>
              </a:rPr>
              <a:t>2</a:t>
            </a:r>
            <a:r>
              <a:rPr lang="en-IN" baseline="30000" dirty="0">
                <a:solidFill>
                  <a:srgbClr val="FFFF00"/>
                </a:solidFill>
              </a:rPr>
              <a:t>nd</a:t>
            </a:r>
            <a:r>
              <a:rPr lang="en-IN" dirty="0">
                <a:solidFill>
                  <a:srgbClr val="FFFF00"/>
                </a:solidFill>
              </a:rPr>
              <a:t> Tap here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9902980" y="1238500"/>
            <a:ext cx="815820" cy="11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9918123" y="1705450"/>
            <a:ext cx="815820" cy="11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9860973" y="2256102"/>
            <a:ext cx="815820" cy="11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9860973" y="2700287"/>
            <a:ext cx="815820" cy="11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9860973" y="3233555"/>
            <a:ext cx="815820" cy="11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9860973" y="3761177"/>
            <a:ext cx="815820" cy="11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Arrow: Right 19"/>
          <p:cNvSpPr/>
          <p:nvPr/>
        </p:nvSpPr>
        <p:spPr>
          <a:xfrm>
            <a:off x="5512904" y="2639350"/>
            <a:ext cx="689113" cy="507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/>
          <p:cNvSpPr txBox="1"/>
          <p:nvPr/>
        </p:nvSpPr>
        <p:spPr>
          <a:xfrm>
            <a:off x="10718800" y="1115623"/>
            <a:ext cx="14160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Pole No. to be given manually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718800" y="1562648"/>
            <a:ext cx="14160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Location to be given manually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718800" y="2107998"/>
            <a:ext cx="14160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Tap here to enter Wattage setting page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718800" y="2542006"/>
            <a:ext cx="154854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Tap here to enter Dimming/ Timer setting page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676793" y="3123295"/>
            <a:ext cx="14160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Identification On/Off control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676793" y="3664442"/>
            <a:ext cx="14160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Default Configuration setting for loading same setting at multiple Street Lights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355057" y="1768950"/>
            <a:ext cx="826793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935925" y="104447"/>
            <a:ext cx="425557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Modification Required in App</a:t>
            </a:r>
          </a:p>
        </p:txBody>
      </p:sp>
      <p:sp>
        <p:nvSpPr>
          <p:cNvPr id="13" name="Oval 12"/>
          <p:cNvSpPr/>
          <p:nvPr/>
        </p:nvSpPr>
        <p:spPr>
          <a:xfrm>
            <a:off x="4857793" y="927100"/>
            <a:ext cx="1734567" cy="367605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TextBox 29"/>
          <p:cNvSpPr txBox="1"/>
          <p:nvPr/>
        </p:nvSpPr>
        <p:spPr>
          <a:xfrm>
            <a:off x="5176310" y="1546510"/>
            <a:ext cx="14160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Geo location to be used with GPS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6355057" y="3600338"/>
            <a:ext cx="826793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176310" y="3377898"/>
            <a:ext cx="14160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To be changed to “</a:t>
            </a:r>
            <a:r>
              <a:rPr lang="en-IN" sz="1100" dirty="0">
                <a:solidFill>
                  <a:srgbClr val="FF0000"/>
                </a:solidFill>
              </a:rPr>
              <a:t>Save</a:t>
            </a:r>
            <a:r>
              <a:rPr lang="en-IN" sz="1100" dirty="0"/>
              <a:t>” instead of “Load Default Configuration”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884388" y="2572917"/>
            <a:ext cx="168137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000" b="1" cap="none" spc="0" dirty="0">
                <a:ln/>
                <a:solidFill>
                  <a:schemeClr val="accent4"/>
                </a:solidFill>
                <a:effectLst/>
              </a:rPr>
              <a:t>Modifications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10396767" y="352287"/>
            <a:ext cx="286062" cy="38673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0676793" y="96442"/>
            <a:ext cx="14160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To be changed to “</a:t>
            </a:r>
            <a:r>
              <a:rPr lang="en-IN" sz="1100" dirty="0">
                <a:solidFill>
                  <a:srgbClr val="FF0000"/>
                </a:solidFill>
              </a:rPr>
              <a:t>Load Default Configuration</a:t>
            </a:r>
            <a:r>
              <a:rPr lang="en-IN" sz="1100" dirty="0"/>
              <a:t>” instead of “save” </a:t>
            </a:r>
          </a:p>
        </p:txBody>
      </p:sp>
      <p:sp>
        <p:nvSpPr>
          <p:cNvPr id="21" name="Oval 20"/>
          <p:cNvSpPr/>
          <p:nvPr/>
        </p:nvSpPr>
        <p:spPr>
          <a:xfrm>
            <a:off x="10071652" y="689028"/>
            <a:ext cx="419482" cy="302421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1379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97" y="541899"/>
            <a:ext cx="3651678" cy="48689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2599" y="5720299"/>
            <a:ext cx="413087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Configuration Setting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56377" y="5720299"/>
            <a:ext cx="413087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Dimming/Timer Setting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Arrow: Right 7"/>
          <p:cNvSpPr/>
          <p:nvPr/>
        </p:nvSpPr>
        <p:spPr>
          <a:xfrm>
            <a:off x="5424866" y="2886423"/>
            <a:ext cx="689113" cy="507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565434" y="2376187"/>
            <a:ext cx="154854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Tap here to enter Dimming/ Timer setting page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901972" y="2523167"/>
            <a:ext cx="714932" cy="11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547850" y="3730500"/>
            <a:ext cx="156682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Predefined Dimming percentages settings can be scrolled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84" y="520001"/>
            <a:ext cx="3684525" cy="49127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 flipV="1">
            <a:off x="9338473" y="3846086"/>
            <a:ext cx="1209377" cy="67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547850" y="1945300"/>
            <a:ext cx="156682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Predefined Timer duration settings can be adjusted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9594675" y="2031423"/>
            <a:ext cx="953175" cy="173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901972" y="-74515"/>
            <a:ext cx="425557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Modification Required in App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42191" y="1614488"/>
            <a:ext cx="33509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00" dirty="0"/>
              <a:t>6Hrs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221000" y="1614487"/>
            <a:ext cx="33509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00" dirty="0"/>
              <a:t>6Hrs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75515" y="2048755"/>
            <a:ext cx="563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00" dirty="0"/>
              <a:t>Full Bright 100%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854987" y="2144468"/>
            <a:ext cx="82391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00" dirty="0"/>
              <a:t>Dimming 50% after 6hrs</a:t>
            </a:r>
          </a:p>
        </p:txBody>
      </p:sp>
      <p:sp>
        <p:nvSpPr>
          <p:cNvPr id="3" name="Arrow: Right 2"/>
          <p:cNvSpPr/>
          <p:nvPr/>
        </p:nvSpPr>
        <p:spPr>
          <a:xfrm>
            <a:off x="7835900" y="2031423"/>
            <a:ext cx="191954" cy="14044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6284834" y="1027967"/>
            <a:ext cx="38192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FFFF00"/>
                </a:solidFill>
              </a:rPr>
              <a:t>Timer Dial to be changed to slide adjustment for  Duration adjustment</a:t>
            </a:r>
          </a:p>
        </p:txBody>
      </p:sp>
      <p:sp>
        <p:nvSpPr>
          <p:cNvPr id="21" name="Arrow: Down 20"/>
          <p:cNvSpPr/>
          <p:nvPr/>
        </p:nvSpPr>
        <p:spPr>
          <a:xfrm>
            <a:off x="8950248" y="1736435"/>
            <a:ext cx="45719" cy="45719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" name="Straight Connector 22"/>
          <p:cNvCxnSpPr/>
          <p:nvPr/>
        </p:nvCxnSpPr>
        <p:spPr>
          <a:xfrm>
            <a:off x="8967314" y="1991865"/>
            <a:ext cx="0" cy="18000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9125774" y="1418493"/>
            <a:ext cx="262773" cy="1562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165118" y="1256612"/>
            <a:ext cx="93900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b="1" dirty="0">
                <a:solidFill>
                  <a:srgbClr val="FFFF00"/>
                </a:solidFill>
              </a:rPr>
              <a:t>Slider Adjustment</a:t>
            </a:r>
          </a:p>
        </p:txBody>
      </p:sp>
    </p:spTree>
    <p:extLst>
      <p:ext uri="{BB962C8B-B14F-4D97-AF65-F5344CB8AC3E}">
        <p14:creationId xmlns:p14="http://schemas.microsoft.com/office/powerpoint/2010/main" val="2879508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819" y="610150"/>
            <a:ext cx="3936127" cy="524816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72097" y="5864678"/>
            <a:ext cx="413087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Street Light Parameters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612072" y="5864677"/>
            <a:ext cx="413087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Battery Parameters</a:t>
            </a:r>
          </a:p>
        </p:txBody>
      </p:sp>
      <p:sp>
        <p:nvSpPr>
          <p:cNvPr id="6" name="Arrow: Right 5"/>
          <p:cNvSpPr/>
          <p:nvPr/>
        </p:nvSpPr>
        <p:spPr>
          <a:xfrm>
            <a:off x="5405010" y="2986851"/>
            <a:ext cx="689113" cy="507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88" y="616508"/>
            <a:ext cx="3936127" cy="5248169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8928100" y="2870200"/>
            <a:ext cx="1035050" cy="7112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0088896" y="3280525"/>
            <a:ext cx="947404" cy="4320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705478" y="3718941"/>
            <a:ext cx="1500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Toggle switch to be removed for Charging or discharging mode</a:t>
            </a:r>
          </a:p>
        </p:txBody>
      </p:sp>
      <p:sp>
        <p:nvSpPr>
          <p:cNvPr id="14" name="Oval 13"/>
          <p:cNvSpPr/>
          <p:nvPr/>
        </p:nvSpPr>
        <p:spPr>
          <a:xfrm>
            <a:off x="7112000" y="660942"/>
            <a:ext cx="241300" cy="33918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7172325" y="1033463"/>
            <a:ext cx="60325" cy="342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938962" y="1357313"/>
            <a:ext cx="828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FFFF00"/>
                </a:solidFill>
              </a:rPr>
              <a:t>To be removed from all pages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901972" y="-74515"/>
            <a:ext cx="425557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Modification Required in App</a:t>
            </a:r>
          </a:p>
        </p:txBody>
      </p:sp>
    </p:spTree>
    <p:extLst>
      <p:ext uri="{BB962C8B-B14F-4D97-AF65-F5344CB8AC3E}">
        <p14:creationId xmlns:p14="http://schemas.microsoft.com/office/powerpoint/2010/main" val="2077919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90" y="610152"/>
            <a:ext cx="3936126" cy="524816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72097" y="5864678"/>
            <a:ext cx="413087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Street Light Parameters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Arrow: Right 5"/>
          <p:cNvSpPr/>
          <p:nvPr/>
        </p:nvSpPr>
        <p:spPr>
          <a:xfrm>
            <a:off x="5307637" y="2726753"/>
            <a:ext cx="689113" cy="507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7007797" y="5864678"/>
            <a:ext cx="413087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Street Light Parameters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142" y="610152"/>
            <a:ext cx="3954329" cy="527243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607550" y="3234235"/>
            <a:ext cx="1301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>
                <a:solidFill>
                  <a:srgbClr val="FFFF00"/>
                </a:solidFill>
              </a:rPr>
              <a:t>CONFIGURATION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661525" y="3518009"/>
            <a:ext cx="4953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" dirty="0">
                <a:solidFill>
                  <a:srgbClr val="FFFF00"/>
                </a:solidFill>
              </a:rPr>
              <a:t>Pole No. 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61525" y="3709107"/>
            <a:ext cx="4953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" dirty="0">
                <a:solidFill>
                  <a:srgbClr val="FFFF00"/>
                </a:solidFill>
              </a:rPr>
              <a:t>Location 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661525" y="3894996"/>
            <a:ext cx="4953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" dirty="0">
                <a:solidFill>
                  <a:srgbClr val="FFFF00"/>
                </a:solidFill>
              </a:rPr>
              <a:t>Wattage 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61525" y="4077457"/>
            <a:ext cx="5207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" dirty="0">
                <a:solidFill>
                  <a:srgbClr val="FFFF00"/>
                </a:solidFill>
              </a:rPr>
              <a:t>Dimming 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087436" y="3518009"/>
            <a:ext cx="4953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" dirty="0">
                <a:solidFill>
                  <a:srgbClr val="FFFF00"/>
                </a:solidFill>
              </a:rPr>
              <a:t>1234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087436" y="3715539"/>
            <a:ext cx="4953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" dirty="0" err="1">
                <a:solidFill>
                  <a:srgbClr val="FFFF00"/>
                </a:solidFill>
              </a:rPr>
              <a:t>Peenya</a:t>
            </a:r>
            <a:endParaRPr lang="en-IN" sz="600" dirty="0">
              <a:solidFill>
                <a:srgbClr val="FFFF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087436" y="3902566"/>
            <a:ext cx="4953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" dirty="0">
                <a:solidFill>
                  <a:srgbClr val="FFFF00"/>
                </a:solidFill>
              </a:rPr>
              <a:t>12W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087436" y="4082023"/>
            <a:ext cx="49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" dirty="0">
                <a:solidFill>
                  <a:srgbClr val="FFFF00"/>
                </a:solidFill>
              </a:rPr>
              <a:t>50% after</a:t>
            </a:r>
          </a:p>
          <a:p>
            <a:r>
              <a:rPr lang="en-IN" sz="600" dirty="0">
                <a:solidFill>
                  <a:srgbClr val="FFFF00"/>
                </a:solidFill>
              </a:rPr>
              <a:t>6hrs</a:t>
            </a:r>
          </a:p>
        </p:txBody>
      </p:sp>
      <p:sp>
        <p:nvSpPr>
          <p:cNvPr id="21" name="Oval 20"/>
          <p:cNvSpPr/>
          <p:nvPr/>
        </p:nvSpPr>
        <p:spPr>
          <a:xfrm>
            <a:off x="9420701" y="2920212"/>
            <a:ext cx="1333470" cy="195998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0614417" y="4513047"/>
            <a:ext cx="466333" cy="3097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847583" y="4880198"/>
            <a:ext cx="1306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Configuration Details to be Added</a:t>
            </a:r>
          </a:p>
        </p:txBody>
      </p:sp>
      <p:sp>
        <p:nvSpPr>
          <p:cNvPr id="26" name="Oval 25"/>
          <p:cNvSpPr/>
          <p:nvPr/>
        </p:nvSpPr>
        <p:spPr>
          <a:xfrm>
            <a:off x="6586487" y="5091328"/>
            <a:ext cx="1271018" cy="77335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7277100" y="4822825"/>
            <a:ext cx="154707" cy="2505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851230" y="4386084"/>
            <a:ext cx="1306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FFFF00"/>
                </a:solidFill>
              </a:rPr>
              <a:t>To be moved to top left corner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901972" y="-74515"/>
            <a:ext cx="425557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Modification Required in App</a:t>
            </a:r>
          </a:p>
        </p:txBody>
      </p:sp>
    </p:spTree>
    <p:extLst>
      <p:ext uri="{BB962C8B-B14F-4D97-AF65-F5344CB8AC3E}">
        <p14:creationId xmlns:p14="http://schemas.microsoft.com/office/powerpoint/2010/main" val="21057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738" y="190782"/>
            <a:ext cx="4965645" cy="649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444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15" y="379389"/>
            <a:ext cx="4077872" cy="54371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637" y="521440"/>
            <a:ext cx="3864794" cy="515305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4379" y="5816552"/>
            <a:ext cx="413087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 Page</a:t>
            </a:r>
          </a:p>
        </p:txBody>
      </p:sp>
      <p:sp>
        <p:nvSpPr>
          <p:cNvPr id="5" name="Rectangle 4"/>
          <p:cNvSpPr/>
          <p:nvPr/>
        </p:nvSpPr>
        <p:spPr>
          <a:xfrm>
            <a:off x="6296712" y="5841904"/>
            <a:ext cx="539584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BLE SSL Search list down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66937" y="3500436"/>
            <a:ext cx="576000" cy="792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35606" y="4072616"/>
            <a:ext cx="1031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FF00"/>
                </a:solidFill>
              </a:rPr>
              <a:t>Tap here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9769740" y="1306282"/>
            <a:ext cx="576000" cy="792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738396" y="1913616"/>
            <a:ext cx="1031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FF00"/>
                </a:solidFill>
              </a:rPr>
              <a:t>Tap here</a:t>
            </a:r>
          </a:p>
        </p:txBody>
      </p:sp>
      <p:sp>
        <p:nvSpPr>
          <p:cNvPr id="12" name="Arrow: Right 11"/>
          <p:cNvSpPr/>
          <p:nvPr/>
        </p:nvSpPr>
        <p:spPr>
          <a:xfrm>
            <a:off x="5539409" y="2703443"/>
            <a:ext cx="757303" cy="4770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6182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59" y="710733"/>
            <a:ext cx="3770594" cy="50274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025" y="604715"/>
            <a:ext cx="3850108" cy="51334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26919" y="5882813"/>
            <a:ext cx="413087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Connected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96809" y="5882812"/>
            <a:ext cx="413087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Lamp Configuration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530740" y="3554182"/>
            <a:ext cx="576000" cy="792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83496" y="4233827"/>
            <a:ext cx="1650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FF00"/>
                </a:solidFill>
              </a:rPr>
              <a:t>1</a:t>
            </a:r>
            <a:r>
              <a:rPr lang="en-IN" baseline="30000" dirty="0">
                <a:solidFill>
                  <a:srgbClr val="FFFF00"/>
                </a:solidFill>
              </a:rPr>
              <a:t>st</a:t>
            </a:r>
            <a:r>
              <a:rPr lang="en-IN" dirty="0">
                <a:solidFill>
                  <a:srgbClr val="FFFF00"/>
                </a:solidFill>
              </a:rPr>
              <a:t> Tap here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1848778" y="1385820"/>
            <a:ext cx="519640" cy="5619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343018" y="1768950"/>
            <a:ext cx="1352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FF00"/>
                </a:solidFill>
              </a:rPr>
              <a:t>2</a:t>
            </a:r>
            <a:r>
              <a:rPr lang="en-IN" baseline="30000" dirty="0">
                <a:solidFill>
                  <a:srgbClr val="FFFF00"/>
                </a:solidFill>
              </a:rPr>
              <a:t>nd</a:t>
            </a:r>
            <a:r>
              <a:rPr lang="en-IN" dirty="0">
                <a:solidFill>
                  <a:srgbClr val="FFFF00"/>
                </a:solidFill>
              </a:rPr>
              <a:t> Tap here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9902980" y="1238500"/>
            <a:ext cx="815820" cy="11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9918123" y="1705450"/>
            <a:ext cx="815820" cy="11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9860973" y="2256102"/>
            <a:ext cx="815820" cy="11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9860973" y="2700287"/>
            <a:ext cx="815820" cy="11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9860973" y="3233555"/>
            <a:ext cx="815820" cy="11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9860973" y="3761177"/>
            <a:ext cx="815820" cy="11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Arrow: Right 19"/>
          <p:cNvSpPr/>
          <p:nvPr/>
        </p:nvSpPr>
        <p:spPr>
          <a:xfrm>
            <a:off x="5512904" y="2639350"/>
            <a:ext cx="689113" cy="507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/>
          <p:cNvSpPr txBox="1"/>
          <p:nvPr/>
        </p:nvSpPr>
        <p:spPr>
          <a:xfrm>
            <a:off x="10718800" y="1115623"/>
            <a:ext cx="14160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Pole No. to be given manually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718800" y="1562648"/>
            <a:ext cx="14160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Location to be given manually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718800" y="2107998"/>
            <a:ext cx="14160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Tap here to enter Wattage setting page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718800" y="2542006"/>
            <a:ext cx="154854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Tap here to enter Dimming/ Timer setting page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676793" y="3123295"/>
            <a:ext cx="14160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Identification On/Off control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676793" y="3664442"/>
            <a:ext cx="14160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Default Configuration setting for loading same setting at multiple Street Lights</a:t>
            </a:r>
          </a:p>
        </p:txBody>
      </p:sp>
      <p:sp>
        <p:nvSpPr>
          <p:cNvPr id="2" name="Rectangle 1"/>
          <p:cNvSpPr/>
          <p:nvPr/>
        </p:nvSpPr>
        <p:spPr>
          <a:xfrm>
            <a:off x="4774125" y="70739"/>
            <a:ext cx="270509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Existing App</a:t>
            </a:r>
          </a:p>
        </p:txBody>
      </p:sp>
    </p:spTree>
    <p:extLst>
      <p:ext uri="{BB962C8B-B14F-4D97-AF65-F5344CB8AC3E}">
        <p14:creationId xmlns:p14="http://schemas.microsoft.com/office/powerpoint/2010/main" val="1593281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17" y="570758"/>
            <a:ext cx="3882887" cy="51771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036" y="570756"/>
            <a:ext cx="3882887" cy="517718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26919" y="5882813"/>
            <a:ext cx="413087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Entering Configuration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522182" y="5882812"/>
            <a:ext cx="505765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On/Off control Identification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Arrow: Right 5"/>
          <p:cNvSpPr/>
          <p:nvPr/>
        </p:nvSpPr>
        <p:spPr>
          <a:xfrm>
            <a:off x="6177626" y="2557629"/>
            <a:ext cx="689113" cy="507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4648241" y="3017486"/>
            <a:ext cx="156682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Identification On/Off control to identify connected Street light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984460" y="3158167"/>
            <a:ext cx="714932" cy="11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632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028" y="576578"/>
            <a:ext cx="3730998" cy="49746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51" y="576579"/>
            <a:ext cx="3730998" cy="49746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1875" y="5816552"/>
            <a:ext cx="413087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Configuration Setting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03090" y="5816551"/>
            <a:ext cx="413087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Wattage Setting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Arrow: Right 6"/>
          <p:cNvSpPr/>
          <p:nvPr/>
        </p:nvSpPr>
        <p:spPr>
          <a:xfrm>
            <a:off x="5406418" y="3063910"/>
            <a:ext cx="689113" cy="507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926587" y="2199643"/>
            <a:ext cx="815820" cy="11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734026" y="3182586"/>
            <a:ext cx="15668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Manually also wattage can be set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9575800" y="3317651"/>
            <a:ext cx="1209377" cy="67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708450" y="2146303"/>
            <a:ext cx="15668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Predefined wattage can be scrolled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9550224" y="2281368"/>
            <a:ext cx="1209377" cy="67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742407" y="2072722"/>
            <a:ext cx="14160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Tap here to enter Wattage setting page</a:t>
            </a:r>
          </a:p>
        </p:txBody>
      </p:sp>
    </p:spTree>
    <p:extLst>
      <p:ext uri="{BB962C8B-B14F-4D97-AF65-F5344CB8AC3E}">
        <p14:creationId xmlns:p14="http://schemas.microsoft.com/office/powerpoint/2010/main" val="54203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571" y="541898"/>
            <a:ext cx="3651680" cy="48689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97" y="541899"/>
            <a:ext cx="3651678" cy="48689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2599" y="5720299"/>
            <a:ext cx="413087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Configuration Setting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56377" y="5720299"/>
            <a:ext cx="413087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Dimming/Timer Setting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Arrow: Right 7"/>
          <p:cNvSpPr/>
          <p:nvPr/>
        </p:nvSpPr>
        <p:spPr>
          <a:xfrm>
            <a:off x="5424866" y="2886423"/>
            <a:ext cx="689113" cy="507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565434" y="2376187"/>
            <a:ext cx="154854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Tap here to enter Dimming/ Timer setting page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901972" y="2523167"/>
            <a:ext cx="714932" cy="11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547850" y="3730500"/>
            <a:ext cx="156682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Predefined Dimming percentages settings can be scrolled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9338473" y="3846086"/>
            <a:ext cx="1209377" cy="67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547850" y="1945300"/>
            <a:ext cx="156682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Predefined Timer duration settings can be scrolled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9594675" y="2031423"/>
            <a:ext cx="953175" cy="173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873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31" y="650270"/>
            <a:ext cx="3712486" cy="49499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171" y="650270"/>
            <a:ext cx="3712485" cy="494998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70637" y="5888741"/>
            <a:ext cx="413087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Configuration Saved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93976" y="5888741"/>
            <a:ext cx="413087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Street Light Parameters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Arrow: Right 5"/>
          <p:cNvSpPr/>
          <p:nvPr/>
        </p:nvSpPr>
        <p:spPr>
          <a:xfrm>
            <a:off x="5553187" y="2871519"/>
            <a:ext cx="689113" cy="507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4692317" y="3379001"/>
            <a:ext cx="15668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Pop-up comes after all parameters are set &amp; configuration is saved completely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433625" y="3367950"/>
            <a:ext cx="1336151" cy="11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8959413" y="4298111"/>
            <a:ext cx="380999" cy="4813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485473" y="4707666"/>
            <a:ext cx="15003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FFFF00"/>
                </a:solidFill>
              </a:rPr>
              <a:t>Load parameters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0265160" y="2847095"/>
            <a:ext cx="314325" cy="4065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903933" y="3201495"/>
            <a:ext cx="1500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FFFF00"/>
                </a:solidFill>
              </a:rPr>
              <a:t>Solar</a:t>
            </a:r>
          </a:p>
          <a:p>
            <a:r>
              <a:rPr lang="en-IN" sz="1200" dirty="0">
                <a:solidFill>
                  <a:srgbClr val="FFFF00"/>
                </a:solidFill>
              </a:rPr>
              <a:t>Parameters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7895904" y="2719630"/>
            <a:ext cx="426312" cy="4056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261304" y="3022772"/>
            <a:ext cx="983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FFFF00"/>
                </a:solidFill>
              </a:rPr>
              <a:t>Battery</a:t>
            </a:r>
          </a:p>
          <a:p>
            <a:r>
              <a:rPr lang="en-IN" sz="1200" dirty="0">
                <a:solidFill>
                  <a:srgbClr val="FFFF00"/>
                </a:solidFill>
              </a:rPr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4003151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27" y="610152"/>
            <a:ext cx="3805815" cy="50744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667" y="610152"/>
            <a:ext cx="3751501" cy="50020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72097" y="5864678"/>
            <a:ext cx="413087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Street Light Parameters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980667" y="5864677"/>
            <a:ext cx="413087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Solar Parameters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Arrow: Right 5"/>
          <p:cNvSpPr/>
          <p:nvPr/>
        </p:nvSpPr>
        <p:spPr>
          <a:xfrm>
            <a:off x="5515998" y="2857411"/>
            <a:ext cx="689113" cy="507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971291" y="2790646"/>
            <a:ext cx="314325" cy="4065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610064" y="3145046"/>
            <a:ext cx="150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FFFF00"/>
                </a:solidFill>
              </a:rPr>
              <a:t>Tap here </a:t>
            </a:r>
          </a:p>
          <a:p>
            <a:r>
              <a:rPr lang="en-IN" sz="1200" dirty="0">
                <a:solidFill>
                  <a:srgbClr val="FFFF00"/>
                </a:solidFill>
              </a:rPr>
              <a:t>To enter Solar</a:t>
            </a:r>
          </a:p>
          <a:p>
            <a:r>
              <a:rPr lang="en-IN" sz="1200" dirty="0">
                <a:solidFill>
                  <a:srgbClr val="FFFF00"/>
                </a:solidFill>
              </a:rPr>
              <a:t>Parameters Page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27410" y="4166929"/>
            <a:ext cx="150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Total </a:t>
            </a:r>
            <a:r>
              <a:rPr lang="en-IN" sz="1200" dirty="0" err="1"/>
              <a:t>Wh</a:t>
            </a:r>
            <a:r>
              <a:rPr lang="en-IN" sz="1200" dirty="0"/>
              <a:t> Discharge vs </a:t>
            </a:r>
            <a:r>
              <a:rPr lang="en-IN" sz="1200" dirty="0" err="1"/>
              <a:t>Wh</a:t>
            </a:r>
            <a:r>
              <a:rPr lang="en-IN" sz="1200" dirty="0"/>
              <a:t> Charged for last 3 days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9950911" y="4114542"/>
            <a:ext cx="104794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27870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390</TotalTime>
  <Words>404</Words>
  <Application>Microsoft Office PowerPoint</Application>
  <PresentationFormat>Widescreen</PresentationFormat>
  <Paragraphs>98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Nesh 22474</dc:creator>
  <cp:lastModifiedBy>Nesh 22474</cp:lastModifiedBy>
  <cp:revision>53</cp:revision>
  <dcterms:created xsi:type="dcterms:W3CDTF">2016-10-14T04:46:03Z</dcterms:created>
  <dcterms:modified xsi:type="dcterms:W3CDTF">2016-10-15T07:37:51Z</dcterms:modified>
</cp:coreProperties>
</file>